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0" r:id="rId3"/>
    <p:sldId id="293" r:id="rId4"/>
    <p:sldId id="257" r:id="rId5"/>
    <p:sldId id="258" r:id="rId6"/>
    <p:sldId id="259" r:id="rId7"/>
    <p:sldId id="294" r:id="rId8"/>
    <p:sldId id="260" r:id="rId9"/>
    <p:sldId id="261" r:id="rId10"/>
    <p:sldId id="292" r:id="rId11"/>
    <p:sldId id="262" r:id="rId12"/>
    <p:sldId id="263" r:id="rId13"/>
    <p:sldId id="264" r:id="rId14"/>
    <p:sldId id="265" r:id="rId15"/>
    <p:sldId id="288" r:id="rId16"/>
    <p:sldId id="266" r:id="rId17"/>
    <p:sldId id="267" r:id="rId18"/>
    <p:sldId id="268" r:id="rId19"/>
    <p:sldId id="269" r:id="rId20"/>
    <p:sldId id="270" r:id="rId21"/>
    <p:sldId id="271" r:id="rId22"/>
    <p:sldId id="272" r:id="rId23"/>
    <p:sldId id="273" r:id="rId24"/>
    <p:sldId id="274"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302" r:id="rId38"/>
    <p:sldId id="298" r:id="rId39"/>
    <p:sldId id="297" r:id="rId40"/>
    <p:sldId id="296" r:id="rId41"/>
    <p:sldId id="30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1D993-D071-41AD-B690-884958F7D600}" type="datetimeFigureOut">
              <a:rPr lang="en-US" smtClean="0"/>
              <a:t>7/26/2017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48C4DC-1A58-4954-A38E-644CC214707E}" type="slidenum">
              <a:rPr lang="en-US" smtClean="0"/>
              <a:t>‹#›</a:t>
            </a:fld>
            <a:endParaRPr lang="en-US"/>
          </a:p>
        </p:txBody>
      </p:sp>
    </p:spTree>
    <p:extLst>
      <p:ext uri="{BB962C8B-B14F-4D97-AF65-F5344CB8AC3E}">
        <p14:creationId xmlns:p14="http://schemas.microsoft.com/office/powerpoint/2010/main" val="420679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8C4DC-1A58-4954-A38E-644CC214707E}" type="slidenum">
              <a:rPr lang="en-US" smtClean="0"/>
              <a:t>40</a:t>
            </a:fld>
            <a:endParaRPr lang="en-US"/>
          </a:p>
        </p:txBody>
      </p:sp>
    </p:spTree>
    <p:extLst>
      <p:ext uri="{BB962C8B-B14F-4D97-AF65-F5344CB8AC3E}">
        <p14:creationId xmlns:p14="http://schemas.microsoft.com/office/powerpoint/2010/main" val="281336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46CB68-2662-4E54-B0EA-D94305D80764}" type="datetimeFigureOut">
              <a:rPr lang="en-US" smtClean="0"/>
              <a:t>7/26/2017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89097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6CB68-2662-4E54-B0EA-D94305D80764}" type="datetimeFigureOut">
              <a:rPr lang="en-US" smtClean="0"/>
              <a:t>7/26/2017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90900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6CB68-2662-4E54-B0EA-D94305D80764}" type="datetimeFigureOut">
              <a:rPr lang="en-US" smtClean="0"/>
              <a:t>7/26/2017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54083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6CB68-2662-4E54-B0EA-D94305D80764}" type="datetimeFigureOut">
              <a:rPr lang="en-US" smtClean="0"/>
              <a:t>7/26/2017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61393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46CB68-2662-4E54-B0EA-D94305D80764}" type="datetimeFigureOut">
              <a:rPr lang="en-US" smtClean="0"/>
              <a:t>7/26/2017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732703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46CB68-2662-4E54-B0EA-D94305D80764}" type="datetimeFigureOut">
              <a:rPr lang="en-US" smtClean="0"/>
              <a:t>7/26/2017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186102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46CB68-2662-4E54-B0EA-D94305D80764}" type="datetimeFigureOut">
              <a:rPr lang="en-US" smtClean="0"/>
              <a:t>7/26/2017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1134140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46CB68-2662-4E54-B0EA-D94305D80764}" type="datetimeFigureOut">
              <a:rPr lang="en-US" smtClean="0"/>
              <a:t>7/26/2017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4174030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6CB68-2662-4E54-B0EA-D94305D80764}" type="datetimeFigureOut">
              <a:rPr lang="en-US" smtClean="0"/>
              <a:t>7/26/2017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172349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6CB68-2662-4E54-B0EA-D94305D80764}" type="datetimeFigureOut">
              <a:rPr lang="en-US" smtClean="0"/>
              <a:t>7/26/2017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26033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6CB68-2662-4E54-B0EA-D94305D80764}" type="datetimeFigureOut">
              <a:rPr lang="en-US" smtClean="0"/>
              <a:t>7/26/2017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A383E-0007-469A-846F-27EB72FE2F75}" type="slidenum">
              <a:rPr lang="en-US" smtClean="0"/>
              <a:t>‹#›</a:t>
            </a:fld>
            <a:endParaRPr lang="en-US"/>
          </a:p>
        </p:txBody>
      </p:sp>
    </p:spTree>
    <p:extLst>
      <p:ext uri="{BB962C8B-B14F-4D97-AF65-F5344CB8AC3E}">
        <p14:creationId xmlns:p14="http://schemas.microsoft.com/office/powerpoint/2010/main" val="50349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6CB68-2662-4E54-B0EA-D94305D80764}" type="datetimeFigureOut">
              <a:rPr lang="en-US" smtClean="0"/>
              <a:t>7/26/2017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EA383E-0007-469A-846F-27EB72FE2F75}" type="slidenum">
              <a:rPr lang="en-US" smtClean="0"/>
              <a:t>‹#›</a:t>
            </a:fld>
            <a:endParaRPr lang="en-US"/>
          </a:p>
        </p:txBody>
      </p:sp>
    </p:spTree>
    <p:extLst>
      <p:ext uri="{BB962C8B-B14F-4D97-AF65-F5344CB8AC3E}">
        <p14:creationId xmlns:p14="http://schemas.microsoft.com/office/powerpoint/2010/main" val="395431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hyperlink" Target="https://aws.amazon.com/s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ws.amazon.com/blogs/big-data/top-10-performance-tuning-techniques-for-amazon-redshif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docs.aws.amazon.com/redshift/latest/dg/c_join_PG.html" TargetMode="External"/><Relationship Id="rId4" Type="http://schemas.openxmlformats.org/officeDocument/2006/relationships/hyperlink" Target="https://aws.amazon.com/redshift/faq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2825877"/>
            <a:ext cx="5943600" cy="830997"/>
          </a:xfrm>
          <a:prstGeom prst="rect">
            <a:avLst/>
          </a:prstGeom>
        </p:spPr>
        <p:txBody>
          <a:bodyPr wrap="square">
            <a:spAutoFit/>
          </a:bodyPr>
          <a:lstStyle/>
          <a:p>
            <a:pPr algn="ctr"/>
            <a:r>
              <a:rPr lang="en-US" sz="4800" b="1" dirty="0">
                <a:solidFill>
                  <a:srgbClr val="FFC000"/>
                </a:solidFill>
              </a:rPr>
              <a:t>Amazon Redshift</a:t>
            </a:r>
            <a:endParaRPr lang="en-US" sz="4800" dirty="0">
              <a:solidFill>
                <a:srgbClr val="FFC000"/>
              </a:solidFill>
            </a:endParaRPr>
          </a:p>
        </p:txBody>
      </p:sp>
    </p:spTree>
    <p:extLst>
      <p:ext uri="{BB962C8B-B14F-4D97-AF65-F5344CB8AC3E}">
        <p14:creationId xmlns:p14="http://schemas.microsoft.com/office/powerpoint/2010/main" val="535946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838200"/>
            <a:ext cx="8362950" cy="533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288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609600"/>
            <a:ext cx="8372475"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718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51535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9192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457201"/>
            <a:ext cx="839152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885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533400"/>
            <a:ext cx="8401050" cy="586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842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77724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2798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81088"/>
            <a:ext cx="839152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290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8680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242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686800"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399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686800" cy="586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907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033463"/>
            <a:ext cx="846772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8250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609600"/>
            <a:ext cx="8401050" cy="5714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595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838200"/>
            <a:ext cx="8401050"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103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076325"/>
            <a:ext cx="83439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247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71563"/>
            <a:ext cx="8391525"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108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090613"/>
            <a:ext cx="8362950"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176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081088"/>
            <a:ext cx="831532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916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76324"/>
            <a:ext cx="840105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7946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071563"/>
            <a:ext cx="8429625"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749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382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0465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081088"/>
            <a:ext cx="837247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8039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85850"/>
            <a:ext cx="838200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8526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30" y="838200"/>
            <a:ext cx="8315325" cy="5186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5793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5344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105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076325"/>
            <a:ext cx="84201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95281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076325"/>
            <a:ext cx="83439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7279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066800"/>
            <a:ext cx="836295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460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081088"/>
            <a:ext cx="8362950"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26323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062038"/>
            <a:ext cx="842962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3099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686" y="365615"/>
            <a:ext cx="3057526"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686" y="2173533"/>
            <a:ext cx="291318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776" y="5166214"/>
            <a:ext cx="2684222"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087" y="3537806"/>
            <a:ext cx="2588232"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486" y="4813790"/>
            <a:ext cx="272268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486" y="5109065"/>
            <a:ext cx="2268779"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825" y="539995"/>
            <a:ext cx="5271173"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318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solidFill>
                  <a:srgbClr val="FF0000"/>
                </a:solidFill>
              </a:rPr>
              <a:t>Amazon Redshift Spectrum</a:t>
            </a:r>
          </a:p>
        </p:txBody>
      </p:sp>
      <p:sp>
        <p:nvSpPr>
          <p:cNvPr id="3" name="Content Placeholder 2"/>
          <p:cNvSpPr>
            <a:spLocks noGrp="1"/>
          </p:cNvSpPr>
          <p:nvPr>
            <p:ph idx="1"/>
          </p:nvPr>
        </p:nvSpPr>
        <p:spPr>
          <a:xfrm>
            <a:off x="457200" y="1219200"/>
            <a:ext cx="8229600" cy="5410200"/>
          </a:xfrm>
        </p:spPr>
        <p:txBody>
          <a:bodyPr>
            <a:normAutofit fontScale="40000" lnSpcReduction="20000"/>
          </a:bodyPr>
          <a:lstStyle/>
          <a:p>
            <a:r>
              <a:rPr lang="en-US" sz="5000" dirty="0"/>
              <a:t>Amazon Redshift Spectrum enables you to run Amazon Redshift SQL queries against </a:t>
            </a:r>
            <a:r>
              <a:rPr lang="en-US" sz="5000" dirty="0" err="1"/>
              <a:t>exabytes</a:t>
            </a:r>
            <a:r>
              <a:rPr lang="en-US" sz="5000" dirty="0"/>
              <a:t> of data in </a:t>
            </a:r>
            <a:r>
              <a:rPr lang="en-US" sz="5000" dirty="0">
                <a:hlinkClick r:id="rId2"/>
              </a:rPr>
              <a:t>Amazon S3</a:t>
            </a:r>
            <a:r>
              <a:rPr lang="en-US" sz="5000" dirty="0"/>
              <a:t>. With Redshift Spectrum, you can extend the analytic power of Amazon Redshift beyond data stored on local disks in your data warehouse to query vast amounts of unstructured data in your Amazon S3 “data lake” -- without having to load or transform any data. Redshift Spectrum applies sophisticated query optimization, scaling processing across thousands of nodes so results are fast – even with large data sets and complex queries.</a:t>
            </a:r>
          </a:p>
          <a:p>
            <a:r>
              <a:rPr lang="en-US" sz="5000" dirty="0"/>
              <a:t>Redshift Spectrum directly queries data in Amazon S3 using the open data formats you already use, including CSV, TSV, Parquet, Sequence, and </a:t>
            </a:r>
            <a:r>
              <a:rPr lang="en-US" sz="5000" dirty="0" err="1"/>
              <a:t>RCFile</a:t>
            </a:r>
            <a:r>
              <a:rPr lang="en-US" sz="5000" dirty="0"/>
              <a:t>. Since Redshift Spectrum supports the same SQL syntax of Amazon Redshift, you can run sophisticated queries using the same Business Intelligence (BI) tools you use today. You can also run queries that span both the frequently accessed data stored locally in Amazon Redshift and your full data sets stored cost-effectively in Amazon S3.</a:t>
            </a:r>
          </a:p>
          <a:p>
            <a:r>
              <a:rPr lang="en-US" sz="5000" dirty="0"/>
              <a:t>Redshift Spectrum gives you the freedom to store your data where you want, in the format you want, and have it available for processing when you need it. There are no up-front payments or commitments with Redshift Spectrum; you only pay for the queries you run.</a:t>
            </a:r>
          </a:p>
          <a:p>
            <a:endParaRPr lang="en-US" dirty="0"/>
          </a:p>
        </p:txBody>
      </p:sp>
    </p:spTree>
    <p:extLst>
      <p:ext uri="{BB962C8B-B14F-4D97-AF65-F5344CB8AC3E}">
        <p14:creationId xmlns:p14="http://schemas.microsoft.com/office/powerpoint/2010/main" val="37077951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457200"/>
            <a:ext cx="8401050"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934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4" y="457200"/>
            <a:ext cx="8601075"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509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p:txBody>
          <a:bodyPr/>
          <a:lstStyle/>
          <a:p>
            <a:r>
              <a:rPr lang="en-US" sz="1800" dirty="0">
                <a:hlinkClick r:id="rId3"/>
              </a:rPr>
              <a:t>https://aws.amazon.com/blogs/big-data/top-10-performance-tuning-techniques-for-amazon-redshift</a:t>
            </a:r>
            <a:r>
              <a:rPr lang="en-US" sz="1800" dirty="0" smtClean="0">
                <a:hlinkClick r:id="rId3"/>
              </a:rPr>
              <a:t>/</a:t>
            </a:r>
            <a:endParaRPr lang="en-US" sz="1800" dirty="0" smtClean="0"/>
          </a:p>
          <a:p>
            <a:r>
              <a:rPr lang="en-US" sz="1800" dirty="0"/>
              <a:t>https://www.youtube.com/watch?v=UhQjSzdlO_g</a:t>
            </a:r>
            <a:endParaRPr lang="en-US" sz="1800" dirty="0" smtClean="0"/>
          </a:p>
          <a:p>
            <a:r>
              <a:rPr lang="en-US" sz="1800" dirty="0">
                <a:hlinkClick r:id="rId4"/>
              </a:rPr>
              <a:t>https://aws.amazon.com/redshift/faqs</a:t>
            </a:r>
            <a:r>
              <a:rPr lang="en-US" sz="1800" dirty="0" smtClean="0">
                <a:hlinkClick r:id="rId4"/>
              </a:rPr>
              <a:t>/</a:t>
            </a:r>
            <a:endParaRPr lang="en-US" sz="1800" dirty="0" smtClean="0"/>
          </a:p>
          <a:p>
            <a:r>
              <a:rPr lang="en-US" sz="1800" dirty="0">
                <a:hlinkClick r:id="rId5"/>
              </a:rPr>
              <a:t>http://</a:t>
            </a:r>
            <a:r>
              <a:rPr lang="en-US" sz="1800" dirty="0" smtClean="0">
                <a:hlinkClick r:id="rId5"/>
              </a:rPr>
              <a:t>docs.aws.amazon.com/redshift/latest/dg/c_join_PG.html</a:t>
            </a:r>
            <a:endParaRPr lang="en-US" sz="1800" dirty="0" smtClean="0"/>
          </a:p>
          <a:p>
            <a:r>
              <a:rPr lang="en-US" sz="1800" dirty="0"/>
              <a:t>http://docs.aws.amazon.com/redshift/latest/dg/r_VACUUM_command.html</a:t>
            </a:r>
          </a:p>
        </p:txBody>
      </p:sp>
    </p:spTree>
    <p:extLst>
      <p:ext uri="{BB962C8B-B14F-4D97-AF65-F5344CB8AC3E}">
        <p14:creationId xmlns:p14="http://schemas.microsoft.com/office/powerpoint/2010/main" val="1311742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dirty="0" smtClean="0"/>
          </a:p>
          <a:p>
            <a:pPr algn="ctr"/>
            <a:endParaRPr lang="en-US" dirty="0"/>
          </a:p>
          <a:p>
            <a:pPr marL="0" indent="0" algn="ctr">
              <a:buNone/>
            </a:pPr>
            <a:r>
              <a:rPr lang="en-US" sz="6000" dirty="0" smtClean="0">
                <a:solidFill>
                  <a:srgbClr val="FFC000"/>
                </a:solidFill>
              </a:rPr>
              <a:t>Thank You </a:t>
            </a:r>
            <a:endParaRPr lang="en-US" sz="6000" dirty="0">
              <a:solidFill>
                <a:srgbClr val="FFC000"/>
              </a:solidFill>
            </a:endParaRPr>
          </a:p>
        </p:txBody>
      </p:sp>
    </p:spTree>
    <p:extLst>
      <p:ext uri="{BB962C8B-B14F-4D97-AF65-F5344CB8AC3E}">
        <p14:creationId xmlns:p14="http://schemas.microsoft.com/office/powerpoint/2010/main" val="112326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55345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363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686799"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2917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762000"/>
            <a:ext cx="8334375"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004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85800"/>
            <a:ext cx="855345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8034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457200"/>
            <a:ext cx="8605837" cy="579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976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7347</TotalTime>
  <Words>43</Words>
  <Application>Microsoft Office PowerPoint</Application>
  <PresentationFormat>On-screen Show (4:3)</PresentationFormat>
  <Paragraphs>15</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Redshift Spectrum</vt:lpstr>
      <vt:lpstr>PowerPoint Presentation</vt:lpstr>
      <vt:lpstr>Useful Links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Kalpesh Thakker</dc:creator>
  <cp:lastModifiedBy>Kalpesh Thakker</cp:lastModifiedBy>
  <cp:revision>63</cp:revision>
  <dcterms:created xsi:type="dcterms:W3CDTF">2017-07-21T08:22:38Z</dcterms:created>
  <dcterms:modified xsi:type="dcterms:W3CDTF">2017-07-26T10:53:22Z</dcterms:modified>
</cp:coreProperties>
</file>